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670" autoAdjust="0"/>
  </p:normalViewPr>
  <p:slideViewPr>
    <p:cSldViewPr snapToGrid="0" snapToObjects="1">
      <p:cViewPr varScale="1">
        <p:scale>
          <a:sx n="125" d="100"/>
          <a:sy n="125" d="100"/>
        </p:scale>
        <p:origin x="-520" y="-10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6F9CBD3-FC13-6648-93CE-8B400113A901}" type="datetimeFigureOut">
              <a:rPr lang="en-US" smtClean="0"/>
              <a:t>07/09/21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268445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6F9CBD3-FC13-6648-93CE-8B400113A901}" type="datetimeFigureOut">
              <a:rPr lang="en-US" smtClean="0"/>
              <a:t>07/09/21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403602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6F9CBD3-FC13-6648-93CE-8B400113A901}" type="datetimeFigureOut">
              <a:rPr lang="en-US" smtClean="0"/>
              <a:t>07/09/21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5108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6F9CBD3-FC13-6648-93CE-8B400113A901}" type="datetimeFigureOut">
              <a:rPr lang="en-US" smtClean="0"/>
              <a:t>07/09/21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22320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6F9CBD3-FC13-6648-93CE-8B400113A901}" type="datetimeFigureOut">
              <a:rPr lang="en-US" smtClean="0"/>
              <a:t>07/09/21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84770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6F9CBD3-FC13-6648-93CE-8B400113A901}" type="datetimeFigureOut">
              <a:rPr lang="en-US" smtClean="0"/>
              <a:t>07/09/21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75734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6F9CBD3-FC13-6648-93CE-8B400113A901}" type="datetimeFigureOut">
              <a:rPr lang="en-US" smtClean="0"/>
              <a:t>07/09/21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53483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6F9CBD3-FC13-6648-93CE-8B400113A901}" type="datetimeFigureOut">
              <a:rPr lang="en-US" smtClean="0"/>
              <a:t>07/09/21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105968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9CBD3-FC13-6648-93CE-8B400113A901}" type="datetimeFigureOut">
              <a:rPr lang="en-US" smtClean="0"/>
              <a:t>07/09/21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91583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6F9CBD3-FC13-6648-93CE-8B400113A901}" type="datetimeFigureOut">
              <a:rPr lang="en-US" smtClean="0"/>
              <a:t>07/09/21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361212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6F9CBD3-FC13-6648-93CE-8B400113A901}" type="datetimeFigureOut">
              <a:rPr lang="en-US" smtClean="0"/>
              <a:t>07/09/21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DBDF-E6C3-8F45-89E3-8823B7EA2194}" type="slidenum">
              <a:rPr lang="en-US" smtClean="0"/>
              <a:t>‹#›</a:t>
            </a:fld>
            <a:endParaRPr lang="en-US"/>
          </a:p>
        </p:txBody>
      </p:sp>
    </p:spTree>
    <p:extLst>
      <p:ext uri="{BB962C8B-B14F-4D97-AF65-F5344CB8AC3E}">
        <p14:creationId xmlns:p14="http://schemas.microsoft.com/office/powerpoint/2010/main" val="15887727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6F9CBD3-FC13-6648-93CE-8B400113A901}" type="datetimeFigureOut">
              <a:rPr lang="en-US" smtClean="0"/>
              <a:t>07/09/21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8C0DBDF-E6C3-8F45-89E3-8823B7EA2194}" type="slidenum">
              <a:rPr lang="en-US" smtClean="0"/>
              <a:t>‹#›</a:t>
            </a:fld>
            <a:endParaRPr lang="en-US"/>
          </a:p>
        </p:txBody>
      </p:sp>
    </p:spTree>
    <p:extLst>
      <p:ext uri="{BB962C8B-B14F-4D97-AF65-F5344CB8AC3E}">
        <p14:creationId xmlns:p14="http://schemas.microsoft.com/office/powerpoint/2010/main" val="301215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Name</a:t>
            </a:r>
            <a:endParaRPr lang="en-US" dirty="0"/>
          </a:p>
        </p:txBody>
      </p:sp>
      <p:sp>
        <p:nvSpPr>
          <p:cNvPr id="4" name="TextBox 3"/>
          <p:cNvSpPr txBox="1"/>
          <p:nvPr/>
        </p:nvSpPr>
        <p:spPr>
          <a:xfrm>
            <a:off x="290515" y="4462742"/>
            <a:ext cx="8582681" cy="461665"/>
          </a:xfrm>
          <a:prstGeom prst="rect">
            <a:avLst/>
          </a:prstGeom>
          <a:noFill/>
        </p:spPr>
        <p:txBody>
          <a:bodyPr wrap="square" rtlCol="0">
            <a:spAutoFit/>
          </a:bodyPr>
          <a:lstStyle/>
          <a:p>
            <a:pPr algn="ctr"/>
            <a:r>
              <a:rPr lang="en-US" sz="1200" dirty="0" smtClean="0"/>
              <a:t>Think about how the layout of your portfolio, you might want to choose a background colour or design to highlight your work or develop a brand or visual theme for the slides. Whatever you choose make sure that your work is presented clearly.</a:t>
            </a:r>
            <a:endParaRPr lang="en-US" sz="1200" dirty="0"/>
          </a:p>
        </p:txBody>
      </p:sp>
    </p:spTree>
    <p:extLst>
      <p:ext uri="{BB962C8B-B14F-4D97-AF65-F5344CB8AC3E}">
        <p14:creationId xmlns:p14="http://schemas.microsoft.com/office/powerpoint/2010/main" val="141419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516" y="224127"/>
            <a:ext cx="8582681" cy="400937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515" y="4462742"/>
            <a:ext cx="8582681" cy="461665"/>
          </a:xfrm>
          <a:prstGeom prst="rect">
            <a:avLst/>
          </a:prstGeom>
          <a:noFill/>
        </p:spPr>
        <p:txBody>
          <a:bodyPr wrap="square" rtlCol="0">
            <a:spAutoFit/>
          </a:bodyPr>
          <a:lstStyle/>
          <a:p>
            <a:pPr algn="ctr"/>
            <a:r>
              <a:rPr lang="en-US" sz="1200" dirty="0" smtClean="0"/>
              <a:t>Ideally you should provide a brief description of the work submitted to provide us with an understanding of your approach and the background to its creation. This could include media used, techniques, dimensions</a:t>
            </a:r>
            <a:r>
              <a:rPr lang="en-US" sz="1200" dirty="0"/>
              <a:t> </a:t>
            </a:r>
            <a:r>
              <a:rPr lang="en-US" sz="1200" dirty="0" smtClean="0"/>
              <a:t>and other information you feel relevant. </a:t>
            </a:r>
            <a:endParaRPr lang="en-US" sz="1200" dirty="0"/>
          </a:p>
        </p:txBody>
      </p:sp>
      <p:sp>
        <p:nvSpPr>
          <p:cNvPr id="8" name="Title 1"/>
          <p:cNvSpPr>
            <a:spLocks noGrp="1"/>
          </p:cNvSpPr>
          <p:nvPr>
            <p:ph type="ctrTitle"/>
          </p:nvPr>
        </p:nvSpPr>
        <p:spPr>
          <a:xfrm>
            <a:off x="685800" y="1597819"/>
            <a:ext cx="7772400" cy="1102519"/>
          </a:xfrm>
        </p:spPr>
        <p:txBody>
          <a:bodyPr/>
          <a:lstStyle/>
          <a:p>
            <a:r>
              <a:rPr lang="en-US" dirty="0" smtClean="0"/>
              <a:t>Final Pieces</a:t>
            </a:r>
            <a:endParaRPr lang="en-US" dirty="0"/>
          </a:p>
        </p:txBody>
      </p:sp>
    </p:spTree>
    <p:extLst>
      <p:ext uri="{BB962C8B-B14F-4D97-AF65-F5344CB8AC3E}">
        <p14:creationId xmlns:p14="http://schemas.microsoft.com/office/powerpoint/2010/main" val="228164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516" y="224127"/>
            <a:ext cx="8582681" cy="400937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515" y="4462742"/>
            <a:ext cx="8582681" cy="461665"/>
          </a:xfrm>
          <a:prstGeom prst="rect">
            <a:avLst/>
          </a:prstGeom>
          <a:noFill/>
        </p:spPr>
        <p:txBody>
          <a:bodyPr wrap="square" rtlCol="0">
            <a:spAutoFit/>
          </a:bodyPr>
          <a:lstStyle/>
          <a:p>
            <a:pPr algn="ctr"/>
            <a:r>
              <a:rPr lang="en-US" sz="1200" dirty="0" smtClean="0"/>
              <a:t>Don’t forget to include sketches and examples of development work for some of the final pieces you submit. While the final solution is important, demonstrating how you got there through sketches, research and experimentation is equally important.</a:t>
            </a:r>
            <a:endParaRPr lang="en-US" sz="1200" dirty="0"/>
          </a:p>
        </p:txBody>
      </p:sp>
      <p:sp>
        <p:nvSpPr>
          <p:cNvPr id="4" name="Title 1"/>
          <p:cNvSpPr>
            <a:spLocks noGrp="1"/>
          </p:cNvSpPr>
          <p:nvPr>
            <p:ph type="ctrTitle"/>
          </p:nvPr>
        </p:nvSpPr>
        <p:spPr>
          <a:xfrm>
            <a:off x="685800" y="1597819"/>
            <a:ext cx="7772400" cy="1102519"/>
          </a:xfrm>
        </p:spPr>
        <p:txBody>
          <a:bodyPr/>
          <a:lstStyle/>
          <a:p>
            <a:r>
              <a:rPr lang="en-US" dirty="0" smtClean="0"/>
              <a:t>Sketchbooks</a:t>
            </a:r>
            <a:endParaRPr lang="en-US" dirty="0"/>
          </a:p>
        </p:txBody>
      </p:sp>
    </p:spTree>
    <p:extLst>
      <p:ext uri="{BB962C8B-B14F-4D97-AF65-F5344CB8AC3E}">
        <p14:creationId xmlns:p14="http://schemas.microsoft.com/office/powerpoint/2010/main" val="397283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516" y="224127"/>
            <a:ext cx="8582681" cy="400937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515" y="4462742"/>
            <a:ext cx="8582681" cy="461665"/>
          </a:xfrm>
          <a:prstGeom prst="rect">
            <a:avLst/>
          </a:prstGeom>
          <a:noFill/>
        </p:spPr>
        <p:txBody>
          <a:bodyPr wrap="square" rtlCol="0">
            <a:spAutoFit/>
          </a:bodyPr>
          <a:lstStyle/>
          <a:p>
            <a:pPr algn="ctr"/>
            <a:r>
              <a:rPr lang="en-US" sz="1200" dirty="0" smtClean="0"/>
              <a:t>You don</a:t>
            </a:r>
            <a:r>
              <a:rPr lang="mr-IN" sz="1200" dirty="0" smtClean="0"/>
              <a:t>’</a:t>
            </a:r>
            <a:r>
              <a:rPr lang="en-US" sz="1200" dirty="0" smtClean="0"/>
              <a:t>t need to show everything, be selective and only show us your best work, eight – twelve pieces is ample. If you only have four to six finished pieces that’s fine, just make sure you include the background material produced to support your submissions.  </a:t>
            </a:r>
            <a:endParaRPr lang="en-US" sz="1200" dirty="0"/>
          </a:p>
        </p:txBody>
      </p:sp>
      <p:sp>
        <p:nvSpPr>
          <p:cNvPr id="4" name="Title 1"/>
          <p:cNvSpPr>
            <a:spLocks noGrp="1"/>
          </p:cNvSpPr>
          <p:nvPr>
            <p:ph type="ctrTitle"/>
          </p:nvPr>
        </p:nvSpPr>
        <p:spPr>
          <a:xfrm>
            <a:off x="685800" y="1597819"/>
            <a:ext cx="7772400" cy="1102519"/>
          </a:xfrm>
        </p:spPr>
        <p:txBody>
          <a:bodyPr/>
          <a:lstStyle/>
          <a:p>
            <a:r>
              <a:rPr lang="en-US" dirty="0" smtClean="0"/>
              <a:t>How much?</a:t>
            </a:r>
            <a:endParaRPr lang="en-US" dirty="0"/>
          </a:p>
        </p:txBody>
      </p:sp>
    </p:spTree>
    <p:extLst>
      <p:ext uri="{BB962C8B-B14F-4D97-AF65-F5344CB8AC3E}">
        <p14:creationId xmlns:p14="http://schemas.microsoft.com/office/powerpoint/2010/main" val="3478924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188</Words>
  <Application>Microsoft Macintosh PowerPoint</Application>
  <PresentationFormat>On-screen Show (16:9)</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Your Name</vt:lpstr>
      <vt:lpstr>Final Pieces</vt:lpstr>
      <vt:lpstr>Sketchbooks</vt:lpstr>
      <vt:lpstr>How much?</vt:lpstr>
    </vt:vector>
  </TitlesOfParts>
  <Company>University of Ulster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Name</dc:title>
  <dc:creator>Paul McCormack</dc:creator>
  <cp:lastModifiedBy>Paul McCormack</cp:lastModifiedBy>
  <cp:revision>4</cp:revision>
  <dcterms:created xsi:type="dcterms:W3CDTF">2021-09-07T11:48:38Z</dcterms:created>
  <dcterms:modified xsi:type="dcterms:W3CDTF">2021-09-07T14:06:46Z</dcterms:modified>
</cp:coreProperties>
</file>